
<file path=[Content_Types].xml><?xml version="1.0" encoding="utf-8"?>
<Types xmlns="http://schemas.openxmlformats.org/package/2006/content-types">
  <Default Extension="mp3" ContentType="audio/unknown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4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52269-B52E-4572-9D87-C01C36AD2216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C90A-7A81-4A30-98F2-48E81EDF6F9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52269-B52E-4572-9D87-C01C36AD2216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C90A-7A81-4A30-98F2-48E81EDF6F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52269-B52E-4572-9D87-C01C36AD2216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C90A-7A81-4A30-98F2-48E81EDF6F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52269-B52E-4572-9D87-C01C36AD2216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C90A-7A81-4A30-98F2-48E81EDF6F9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52269-B52E-4572-9D87-C01C36AD2216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C90A-7A81-4A30-98F2-48E81EDF6F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52269-B52E-4572-9D87-C01C36AD2216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C90A-7A81-4A30-98F2-48E81EDF6F9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52269-B52E-4572-9D87-C01C36AD2216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C90A-7A81-4A30-98F2-48E81EDF6F9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52269-B52E-4572-9D87-C01C36AD2216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C90A-7A81-4A30-98F2-48E81EDF6F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52269-B52E-4572-9D87-C01C36AD2216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C90A-7A81-4A30-98F2-48E81EDF6F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52269-B52E-4572-9D87-C01C36AD2216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C90A-7A81-4A30-98F2-48E81EDF6F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52269-B52E-4572-9D87-C01C36AD2216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C90A-7A81-4A30-98F2-48E81EDF6F9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A252269-B52E-4572-9D87-C01C36AD2216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699C90A-7A81-4A30-98F2-48E81EDF6F9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GIF"/><Relationship Id="rId4" Type="http://schemas.openxmlformats.org/officeDocument/2006/relationships/image" Target="../media/image10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5938" y="1268760"/>
            <a:ext cx="8712129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ЗАГАДКИ</a:t>
            </a:r>
          </a:p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ДЛЯ ДОШКОЛЬНИКОВ</a:t>
            </a:r>
          </a:p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И МЛАДШИХ ШКОЛЬНИКОВ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1608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548680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Чтоб не мерзнуть,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Пять ребят</a:t>
            </a:r>
            <a:br>
              <a:rPr lang="ru-RU" sz="28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В печке вязаной</a:t>
            </a:r>
            <a:br>
              <a:rPr lang="ru-RU" sz="28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Сидят. 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21773" y="5373216"/>
            <a:ext cx="33762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ВАРЕЖКА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3013" y="2236708"/>
            <a:ext cx="4063492" cy="3136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562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548680"/>
            <a:ext cx="4572000" cy="306545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dirty="0" smtClean="0">
                <a:solidFill>
                  <a:srgbClr val="0070C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Дел у меня немало - я белым одеялом </a:t>
            </a:r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800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Всю землю укрываю, в лёд реки убираю, </a:t>
            </a:r>
            <a:br>
              <a:rPr lang="ru-RU" sz="2800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Белю поля, дома, а зовут меня ... 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416058" y="5373216"/>
            <a:ext cx="20874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ЗИМА</a:t>
            </a:r>
            <a:endParaRPr lang="ru-RU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196752"/>
            <a:ext cx="3763138" cy="280831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662110"/>
            <a:ext cx="4295276" cy="2634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128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620688"/>
            <a:ext cx="6840760" cy="30363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dirty="0" smtClean="0">
                <a:solidFill>
                  <a:srgbClr val="0070C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Году конец и начало зиме!"</a:t>
            </a:r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800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 Вот так загадку задали мне.</a:t>
            </a:r>
            <a:br>
              <a:rPr lang="ru-RU" sz="2800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Морозы и вьюга,</a:t>
            </a:r>
            <a:br>
              <a:rPr lang="ru-RU" sz="2800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 снег на дворе,</a:t>
            </a:r>
            <a:br>
              <a:rPr lang="ru-RU" sz="2800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 нам в гости</a:t>
            </a:r>
            <a:br>
              <a:rPr lang="ru-RU" sz="2800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Приходит зима в ...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137640"/>
            <a:ext cx="4545382" cy="259228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979" y="1556792"/>
            <a:ext cx="4450021" cy="319845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969941" y="5301208"/>
            <a:ext cx="34628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ДЕКАБРЕ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32473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764704"/>
            <a:ext cx="4572000" cy="207441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dirty="0" smtClean="0">
                <a:solidFill>
                  <a:srgbClr val="0070C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С неба он летит зимой,</a:t>
            </a:r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800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Не ходи теперь босой,</a:t>
            </a:r>
            <a:br>
              <a:rPr lang="ru-RU" sz="2800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Знает каждый человек,</a:t>
            </a:r>
            <a:br>
              <a:rPr lang="ru-RU" sz="2800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Что всегда холодный ...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2424" y="2971799"/>
            <a:ext cx="2857847" cy="319015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475656" y="5238624"/>
            <a:ext cx="16273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снег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50570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avyvanie_vjugi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6600259" y="3724656"/>
            <a:ext cx="609600" cy="60960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2671902"/>
            <a:ext cx="2361862" cy="295232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5576" y="459177"/>
            <a:ext cx="4572000" cy="207441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dirty="0" smtClean="0">
                <a:solidFill>
                  <a:srgbClr val="0070C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Гуляет в поле,</a:t>
            </a:r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800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Да не конь.</a:t>
            </a:r>
            <a:br>
              <a:rPr lang="ru-RU" sz="2800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Летает на воле,</a:t>
            </a:r>
            <a:br>
              <a:rPr lang="ru-RU" sz="2800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Да не птица.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699792" y="4509120"/>
            <a:ext cx="22545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вьюга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56090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" dur="1205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2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04664"/>
            <a:ext cx="4572000" cy="207441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dirty="0" smtClean="0">
                <a:solidFill>
                  <a:srgbClr val="0070C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Он рисует на стекле</a:t>
            </a:r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800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Пальмы, звёзды, валенки.</a:t>
            </a:r>
            <a:br>
              <a:rPr lang="ru-RU" sz="2800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Говорят, ему сто лет,</a:t>
            </a:r>
            <a:br>
              <a:rPr lang="ru-RU" sz="2800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 шалит, как маленький.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255494" y="5157192"/>
            <a:ext cx="24913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МОРОЗ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1" y="1628800"/>
            <a:ext cx="3716137" cy="3334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480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20688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Есть один такой цветок.</a:t>
            </a:r>
            <a:r>
              <a:rPr lang="ru-RU" sz="28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Не вплетёшь его в венок.</a:t>
            </a:r>
            <a:br>
              <a:rPr lang="ru-RU" sz="28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На него подуй слегка:</a:t>
            </a:r>
            <a:br>
              <a:rPr lang="ru-RU" sz="28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Был цветок — и нет цветка. 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4232" y="4941168"/>
            <a:ext cx="36038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снежинка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651568"/>
            <a:ext cx="2355260" cy="233097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636911"/>
            <a:ext cx="2304256" cy="22805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3772927"/>
            <a:ext cx="2022644" cy="1922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066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548680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Морковка белая</a:t>
            </a:r>
            <a:r>
              <a:rPr lang="ru-RU" sz="28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Всю зиму росла.</a:t>
            </a:r>
            <a:br>
              <a:rPr lang="ru-RU" sz="28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Солнышко пригрело</a:t>
            </a:r>
            <a:br>
              <a:rPr lang="ru-RU" sz="28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И морковку съело. </a:t>
            </a:r>
            <a:endParaRPr lang="ru-RU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95128" y="4973219"/>
            <a:ext cx="38884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СОСУЛЬКА</a:t>
            </a:r>
            <a:endParaRPr lang="ru-RU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9248" y="1052736"/>
            <a:ext cx="2706831" cy="3559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145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76672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Человечек непростой:</a:t>
            </a:r>
            <a:r>
              <a:rPr lang="ru-RU" sz="28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Появляется зимой,</a:t>
            </a:r>
            <a:br>
              <a:rPr lang="ru-RU" sz="28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А весною исчезает,</a:t>
            </a:r>
            <a:br>
              <a:rPr lang="ru-RU" sz="28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Потому что быстро тает.</a:t>
            </a:r>
            <a:endParaRPr lang="ru-RU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4680" y="980728"/>
            <a:ext cx="3049488" cy="304948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950498" y="5229200"/>
            <a:ext cx="36936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СНЕГОВИК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80" y="2519646"/>
            <a:ext cx="3258640" cy="3848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608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88</TotalTime>
  <Words>57</Words>
  <Application>Microsoft Office PowerPoint</Application>
  <PresentationFormat>Экран (4:3)</PresentationFormat>
  <Paragraphs>21</Paragraphs>
  <Slides>10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Лариса</dc:creator>
  <cp:lastModifiedBy>Лариса</cp:lastModifiedBy>
  <cp:revision>8</cp:revision>
  <dcterms:created xsi:type="dcterms:W3CDTF">2012-12-05T16:52:00Z</dcterms:created>
  <dcterms:modified xsi:type="dcterms:W3CDTF">2013-01-28T15:50:08Z</dcterms:modified>
</cp:coreProperties>
</file>